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302" r:id="rId2"/>
    <p:sldId id="303" r:id="rId3"/>
    <p:sldId id="304" r:id="rId4"/>
    <p:sldId id="305" r:id="rId5"/>
    <p:sldId id="306" r:id="rId6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68" autoAdjust="0"/>
    <p:restoredTop sz="78100" autoAdjust="0"/>
  </p:normalViewPr>
  <p:slideViewPr>
    <p:cSldViewPr snapToGrid="0">
      <p:cViewPr varScale="1">
        <p:scale>
          <a:sx n="77" d="100"/>
          <a:sy n="77" d="100"/>
        </p:scale>
        <p:origin x="-102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5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282"/>
    </p:cViewPr>
  </p:sorterViewPr>
  <p:notesViewPr>
    <p:cSldViewPr snapToGrid="0">
      <p:cViewPr varScale="1">
        <p:scale>
          <a:sx n="83" d="100"/>
          <a:sy n="83" d="100"/>
        </p:scale>
        <p:origin x="-2190" y="-72"/>
      </p:cViewPr>
      <p:guideLst>
        <p:guide orient="horz" pos="2209"/>
        <p:guide pos="29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510" tIns="46255" rIns="92510" bIns="462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510" tIns="46255" rIns="92510" bIns="46255" rtlCol="0"/>
          <a:lstStyle>
            <a:lvl1pPr algn="r">
              <a:defRPr sz="1200"/>
            </a:lvl1pPr>
          </a:lstStyle>
          <a:p>
            <a:fld id="{21438DA3-467A-46E3-A56B-763834F57282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510" tIns="46255" rIns="92510" bIns="462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510" tIns="46255" rIns="92510" bIns="46255" rtlCol="0" anchor="b"/>
          <a:lstStyle>
            <a:lvl1pPr algn="r">
              <a:defRPr sz="1200"/>
            </a:lvl1pPr>
          </a:lstStyle>
          <a:p>
            <a:fld id="{FF9C3662-9571-42CA-9CB1-D37EAB0DBA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4289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2510" tIns="46255" rIns="92510" bIns="4625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2510" tIns="46255" rIns="92510" bIns="46255" rtlCol="0"/>
          <a:lstStyle>
            <a:lvl1pPr algn="r">
              <a:defRPr sz="1200"/>
            </a:lvl1pPr>
          </a:lstStyle>
          <a:p>
            <a:fld id="{6C9C676B-D6AF-4C62-9BC6-B4BB4F9078B5}" type="datetimeFigureOut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7025" y="527050"/>
            <a:ext cx="3502025" cy="26273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0" tIns="46255" rIns="92510" bIns="4625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608" y="3329942"/>
            <a:ext cx="7388860" cy="3154679"/>
          </a:xfrm>
          <a:prstGeom prst="rect">
            <a:avLst/>
          </a:prstGeom>
        </p:spPr>
        <p:txBody>
          <a:bodyPr vert="horz" lIns="92510" tIns="46255" rIns="92510" bIns="4625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3"/>
            <a:ext cx="4002299" cy="350520"/>
          </a:xfrm>
          <a:prstGeom prst="rect">
            <a:avLst/>
          </a:prstGeom>
        </p:spPr>
        <p:txBody>
          <a:bodyPr vert="horz" lIns="92510" tIns="46255" rIns="92510" bIns="4625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1639" y="6658663"/>
            <a:ext cx="4002299" cy="350520"/>
          </a:xfrm>
          <a:prstGeom prst="rect">
            <a:avLst/>
          </a:prstGeom>
        </p:spPr>
        <p:txBody>
          <a:bodyPr vert="horz" lIns="92510" tIns="46255" rIns="92510" bIns="46255" rtlCol="0" anchor="b"/>
          <a:lstStyle>
            <a:lvl1pPr algn="r">
              <a:defRPr sz="1200"/>
            </a:lvl1pPr>
          </a:lstStyle>
          <a:p>
            <a:fld id="{4091446E-B456-4DF3-99B9-E2ACC8956E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658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PROJECTS – physical trail or on-road projects which have been completed in the last 5 years OR projects under construction</a:t>
            </a:r>
            <a:r>
              <a:rPr lang="en-US" baseline="0" dirty="0" smtClean="0"/>
              <a:t> </a:t>
            </a:r>
            <a:r>
              <a:rPr lang="en-US" dirty="0" smtClean="0"/>
              <a:t>which will be completed within the next year</a:t>
            </a:r>
          </a:p>
          <a:p>
            <a:endParaRPr lang="en-US" dirty="0" smtClean="0"/>
          </a:p>
          <a:p>
            <a:r>
              <a:rPr lang="en-US" dirty="0" smtClean="0"/>
              <a:t>Use slide #1 to give the basic information for this project.  Use this NOTES section to tell us the story of  how this project came to be; any interesting best practices or lessons learned during design and/or construction.</a:t>
            </a:r>
          </a:p>
          <a:p>
            <a:endParaRPr lang="en-US" dirty="0" smtClean="0"/>
          </a:p>
          <a:p>
            <a:r>
              <a:rPr lang="en-US" dirty="0" smtClean="0"/>
              <a:t>Delete these instructions and replace them with your story. 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REQUIRED:  be sure to provide  contact information for more information on this project</a:t>
            </a:r>
          </a:p>
          <a:p>
            <a:r>
              <a:rPr lang="en-US" b="1" dirty="0" smtClean="0"/>
              <a:t>Name</a:t>
            </a:r>
          </a:p>
          <a:p>
            <a:r>
              <a:rPr lang="en-US" b="1" dirty="0" smtClean="0"/>
              <a:t>Phone #</a:t>
            </a:r>
          </a:p>
          <a:p>
            <a:r>
              <a:rPr lang="en-US" b="1" dirty="0" smtClean="0"/>
              <a:t>E-mail address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16EE4-8EB0-497B-BAD0-269F770855E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374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slide #2  to provide additional details regarding the other-than-trail components of this project.  </a:t>
            </a:r>
          </a:p>
          <a:p>
            <a:endParaRPr lang="en-US" dirty="0" smtClean="0"/>
          </a:p>
          <a:p>
            <a:r>
              <a:rPr lang="en-US" dirty="0" smtClean="0"/>
              <a:t>Use NOTES to describe the features to which this trail connects and any enthusiasm, resistance or new relationships resulting from these connections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1446E-B456-4DF3-99B9-E2ACC8956E6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713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slide #3 to highlight any additional benefits to your community or unique elements.</a:t>
            </a:r>
          </a:p>
          <a:p>
            <a:endParaRPr lang="en-US" dirty="0" smtClean="0"/>
          </a:p>
          <a:p>
            <a:r>
              <a:rPr lang="en-US" dirty="0" smtClean="0"/>
              <a:t>Use NOTES to elaborate on these details and tell stories from this project.  Tell us who’s using this trail/lane.  What’s changed in the community?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1446E-B456-4DF3-99B9-E2ACC8956E6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599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slide #4 to tell us what your people are saying.  Share </a:t>
            </a:r>
            <a:r>
              <a:rPr lang="en-US" dirty="0" err="1" smtClean="0"/>
              <a:t>facebook</a:t>
            </a:r>
            <a:r>
              <a:rPr lang="en-US" dirty="0" smtClean="0"/>
              <a:t> posts, tweets, blogs – any form of social media or just general comments and messages.  Tell us how much chatter is project is driving</a:t>
            </a:r>
          </a:p>
          <a:p>
            <a:endParaRPr lang="en-US" dirty="0" smtClean="0"/>
          </a:p>
          <a:p>
            <a:r>
              <a:rPr lang="en-US" dirty="0" smtClean="0"/>
              <a:t>Use NOTES to elaborate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1446E-B456-4DF3-99B9-E2ACC8956E6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265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this NOTES section of slide #5 to tell us anything else about this project which makes it stellar.  Especially think of Best Practices and Lessons Learned worth sharing with other communities.  Tell us:</a:t>
            </a:r>
          </a:p>
          <a:p>
            <a:r>
              <a:rPr lang="en-US" dirty="0" smtClean="0"/>
              <a:t>- The setting:  urban, suburban or rural/ex-urban</a:t>
            </a:r>
          </a:p>
          <a:p>
            <a:r>
              <a:rPr lang="en-US" dirty="0" smtClean="0"/>
              <a:t>- Who was the Project Champion (individual or organization)</a:t>
            </a:r>
          </a:p>
          <a:p>
            <a:r>
              <a:rPr lang="en-US" dirty="0" smtClean="0"/>
              <a:t>- Project Story:  describe the year planning started and year construction completed, project goals, rationale, challenges, solutions, etc.</a:t>
            </a:r>
          </a:p>
          <a:p>
            <a:r>
              <a:rPr lang="en-US" dirty="0" smtClean="0"/>
              <a:t>- Any Future Steps:  describe future plans for additional facilities or expanded uses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Keep the SLIDE #5 portion simple!  Use photos and, if using words, just words or short phrases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1446E-B456-4DF3-99B9-E2ACC8956E6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871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CDD8688-A153-4EE5-B24E-D4862AFF0D5F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F64A6F4-9834-49FD-A2AB-A61F64B54CE2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FDA6-5F11-46B2-9845-011DFC514D1F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B9EA82B-B4DE-4AAD-9BEC-617422DC9748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scend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028826" y="1114424"/>
            <a:ext cx="3467099" cy="3286125"/>
          </a:xfrm>
        </p:spPr>
        <p:txBody>
          <a:bodyPr/>
          <a:lstStyle>
            <a:lvl1pPr marL="342900" indent="-342900">
              <a:buFont typeface="+mj-lt"/>
              <a:buNone/>
              <a:defRPr lang="en-US" sz="1800" kern="12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algn="ctr"/>
            <a:r>
              <a:rPr lang="en-US" sz="1800" kern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SLIDE ONE—THE BASICS  1)Insert background </a:t>
            </a:r>
            <a:r>
              <a:rPr lang="en-US" sz="18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image: On the Design tab of the ribbon, click Background Styles, Format Background,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Fill, and then </a:t>
            </a:r>
            <a:r>
              <a:rPr lang="en-US" sz="18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Insert picture from File.  </a:t>
            </a:r>
            <a:r>
              <a:rPr lang="en-US" dirty="0" smtClean="0"/>
              <a:t>2)Enter information in text box below, by editing the text.  (SEE SAMPLE SLIDE 5.)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34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escend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266163" y="2663040"/>
            <a:ext cx="3125011" cy="2099459"/>
          </a:xfrm>
        </p:spPr>
        <p:txBody>
          <a:bodyPr/>
          <a:lstStyle>
            <a:lvl1pPr marL="0" indent="0">
              <a:buNone/>
              <a:defRPr lang="en-US" sz="1800" kern="12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algn="ctr"/>
            <a:r>
              <a:rPr lang="en-US" sz="1800" kern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SLIDE TWO—THE GOOD STUFF  1)Insert background </a:t>
            </a:r>
            <a:r>
              <a:rPr lang="en-US" sz="18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image: On the Design tab of the ribbon, click Background Styles, Format Background,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Fill, and then </a:t>
            </a:r>
            <a:r>
              <a:rPr lang="en-US" sz="18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Insert picture from File.  </a:t>
            </a:r>
            <a:r>
              <a:rPr lang="en-US" dirty="0" smtClean="0"/>
              <a:t>2)Enter information in text box below, by editing the text.  (SEE SAMPLE SLIDE 6.)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34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Descend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266164" y="2663040"/>
            <a:ext cx="2949178" cy="2328059"/>
          </a:xfrm>
        </p:spPr>
        <p:txBody>
          <a:bodyPr/>
          <a:lstStyle>
            <a:lvl1pPr marL="0" indent="0">
              <a:buNone/>
              <a:defRPr lang="en-US" sz="1800" kern="1200" baseline="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algn="ctr"/>
            <a:r>
              <a:rPr lang="en-US" sz="1800" kern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SLIDE THREE—WHAT MAKES IT UNIQUE?  1)Insert background </a:t>
            </a:r>
            <a:r>
              <a:rPr lang="en-US" sz="18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image: On the Design tab of the ribbon, click Background Styles, Format Background,</a:t>
            </a:r>
            <a:r>
              <a:rPr lang="en-US" sz="18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Fill, and then </a:t>
            </a:r>
            <a:r>
              <a:rPr lang="en-US" sz="18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Insert picture from File.  </a:t>
            </a:r>
            <a:r>
              <a:rPr lang="en-US" dirty="0" smtClean="0"/>
              <a:t>2)Enter information in text box below, by editing the text. (SEE SAMPLE SLIDE 7.)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34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Descending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35267" y="163628"/>
            <a:ext cx="7834965" cy="788871"/>
          </a:xfrm>
        </p:spPr>
        <p:txBody>
          <a:bodyPr/>
          <a:lstStyle>
            <a:lvl1pPr marL="0" indent="0">
              <a:buNone/>
              <a:defRPr lang="en-US" sz="1800" kern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algn="ctr"/>
            <a:r>
              <a:rPr lang="en-US" sz="1800" kern="12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ADDITIONAL NOTES  (These will be used for submission evaluation, but will not be included in slide presentation</a:t>
            </a:r>
            <a:r>
              <a:rPr lang="en-US" sz="18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.  Fill in as much of the requested information below as possible.  Click on the text, and start typing.) </a:t>
            </a:r>
            <a:r>
              <a:rPr lang="en-US" dirty="0" smtClean="0"/>
              <a:t>(SEE SAMPLE SLIDE 8.)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345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CDD8688-A153-4EE5-B24E-D4862AFF0D5F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CBA44-13A2-4308-BF65-304474906BDB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9A2BC-F3AC-47F9-A3DE-5658B5F9CF6F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449812B-AF98-42A6-B9D8-24A6AA971C83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9406EF6-5470-4189-B95F-22D6543E7ED4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1864C-8288-4A6A-BB29-E03C11F49952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39BA-A1CB-4E61-A532-AE4F42D0A2D5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E685F-E768-4994-A8D3-D29E99EC9CEC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19272F1-E109-4AEA-B76F-61BC5F4F7EA9}" type="datetime1">
              <a:rPr lang="en-US" smtClean="0"/>
              <a:pPr/>
              <a:t>2/26/2014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FD96C4A-ACFA-49F6-AC9E-E2ABE9E4393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716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712" r:id="rId13"/>
    <p:sldLayoutId id="2147483713" r:id="rId14"/>
    <p:sldLayoutId id="2147483714" r:id="rId15"/>
    <p:sldLayoutId id="2147483715" r:id="rId16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8047"/>
            <a:ext cx="8945880" cy="914400"/>
          </a:xfrm>
        </p:spPr>
        <p:txBody>
          <a:bodyPr>
            <a:noAutofit/>
          </a:bodyPr>
          <a:lstStyle/>
          <a:p>
            <a:pPr lvl="0" algn="r"/>
            <a:r>
              <a:rPr lang="en-US" sz="3600" b="1" cap="none" dirty="0" smtClean="0">
                <a:solidFill>
                  <a:schemeClr val="tx1"/>
                </a:solidFill>
                <a:latin typeface="Swis721 Cn BT" pitchFamily="34" charset="0"/>
              </a:rPr>
              <a:t>Project Name</a:t>
            </a:r>
            <a:endParaRPr lang="en-US" sz="3600" b="1" dirty="0">
              <a:solidFill>
                <a:schemeClr val="tx1"/>
              </a:solidFill>
              <a:latin typeface="Swis721 Cn B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092328"/>
            <a:ext cx="2192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wis721 Cn BT" panose="020B0506020202030204" pitchFamily="34" charset="0"/>
              </a:rPr>
              <a:t>County:  X</a:t>
            </a:r>
          </a:p>
          <a:p>
            <a:r>
              <a:rPr lang="en-US" sz="1600" dirty="0" smtClean="0">
                <a:latin typeface="Swis721 Cn BT" panose="020B0506020202030204" pitchFamily="34" charset="0"/>
              </a:rPr>
              <a:t>(Cuyahoga District #) </a:t>
            </a:r>
            <a:endParaRPr lang="en-US" sz="1600" b="1" dirty="0">
              <a:latin typeface="Swis721 Cn BT" panose="020B05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47016"/>
            <a:ext cx="614172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wis721 Cn BT" panose="020B0506020202030204" pitchFamily="34" charset="0"/>
              </a:rPr>
              <a:t>Photo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233160" y="1267692"/>
            <a:ext cx="2910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Type </a:t>
            </a:r>
            <a:r>
              <a:rPr lang="en-US" sz="2000" dirty="0" smtClean="0">
                <a:latin typeface="Swis721 Cn BT" pitchFamily="34" charset="0"/>
              </a:rPr>
              <a:t>(All-purpose, Mountain Bike, Bike Lanes, etc.—pavement must be dedicated for non-motorized use.)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Length</a:t>
            </a:r>
            <a:r>
              <a:rPr lang="en-US" sz="2000" dirty="0" smtClean="0">
                <a:latin typeface="Swis721 Cn BT" pitchFamily="34" charset="0"/>
              </a:rPr>
              <a:t> (miles)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Cost </a:t>
            </a:r>
            <a:r>
              <a:rPr lang="en-US" sz="2000" dirty="0" smtClean="0">
                <a:latin typeface="Swis721 Cn BT" pitchFamily="34" charset="0"/>
              </a:rPr>
              <a:t>(Design &amp; Construction)</a:t>
            </a:r>
            <a:endParaRPr lang="en-US" sz="2000" b="1" dirty="0" smtClean="0">
              <a:latin typeface="Swis721 Cn BT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Funding Sources </a:t>
            </a:r>
            <a:r>
              <a:rPr lang="en-US" sz="2000" dirty="0" smtClean="0">
                <a:latin typeface="Swis721 Cn BT" pitchFamily="34" charset="0"/>
              </a:rPr>
              <a:t>(list each source)</a:t>
            </a:r>
            <a:endParaRPr lang="en-US" sz="2000" dirty="0">
              <a:latin typeface="Swis721 Cn B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97240" y="6071969"/>
            <a:ext cx="6705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City logo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7500" y="6078319"/>
            <a:ext cx="28778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Project Partner logo(s)</a:t>
            </a:r>
          </a:p>
          <a:p>
            <a:pPr algn="ctr"/>
            <a:r>
              <a:rPr lang="en-US" dirty="0" smtClean="0">
                <a:latin typeface="Swis721 Cn BT" panose="020B0506020202030204" pitchFamily="34" charset="0"/>
              </a:rPr>
              <a:t>(optional)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61360" y="6079589"/>
            <a:ext cx="2011680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latin typeface="Swis721 Cn BT" panose="020B0506020202030204" pitchFamily="34" charset="0"/>
              </a:rPr>
              <a:t>Project Consultant logo(s)  (optional)</a:t>
            </a:r>
            <a:endParaRPr lang="en-US" sz="1600" dirty="0">
              <a:latin typeface="Swis721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181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0" y="158047"/>
            <a:ext cx="8945880" cy="914400"/>
          </a:xfrm>
        </p:spPr>
        <p:txBody>
          <a:bodyPr>
            <a:noAutofit/>
          </a:bodyPr>
          <a:lstStyle/>
          <a:p>
            <a:pPr lvl="0" algn="r"/>
            <a:r>
              <a:rPr lang="en-US" sz="3600" b="1" cap="none" dirty="0" smtClean="0">
                <a:solidFill>
                  <a:schemeClr val="tx1"/>
                </a:solidFill>
                <a:latin typeface="Swis721 Cn BT" pitchFamily="34" charset="0"/>
              </a:rPr>
              <a:t>Project Name</a:t>
            </a:r>
            <a:endParaRPr lang="en-US" sz="3600" b="1" dirty="0">
              <a:solidFill>
                <a:schemeClr val="tx1"/>
              </a:solidFill>
              <a:latin typeface="Swis721 Cn BT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1247016"/>
            <a:ext cx="614172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wis721 Cn BT" panose="020B0506020202030204" pitchFamily="34" charset="0"/>
              </a:rPr>
              <a:t>Photo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33160" y="1267692"/>
            <a:ext cx="291084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Swis721 Cn BT" pitchFamily="34" charset="0"/>
              </a:rPr>
              <a:t>The Good Stuff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Amenities</a:t>
            </a:r>
            <a:r>
              <a:rPr lang="en-US" sz="2000" dirty="0" smtClean="0">
                <a:latin typeface="Swis721 Cn BT" pitchFamily="34" charset="0"/>
              </a:rPr>
              <a:t> (e.g.: trailhead, vehicular parking, bike parking, overlook, seating, etc. –directly associated with project)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Connections to other non- project assets </a:t>
            </a:r>
            <a:r>
              <a:rPr lang="en-US" sz="2000" dirty="0" smtClean="0">
                <a:latin typeface="Swis721 Cn BT" pitchFamily="34" charset="0"/>
              </a:rPr>
              <a:t>(Another trail? Park? Cultural hub? Etc.)</a:t>
            </a:r>
            <a:endParaRPr lang="en-US" sz="2000" dirty="0">
              <a:latin typeface="Swis721 Cn BT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97240" y="6071969"/>
            <a:ext cx="6705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City logo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397500" y="6078319"/>
            <a:ext cx="28778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Project Partner logo(s)</a:t>
            </a:r>
          </a:p>
          <a:p>
            <a:pPr algn="ctr"/>
            <a:r>
              <a:rPr lang="en-US" dirty="0" smtClean="0">
                <a:latin typeface="Swis721 Cn BT" panose="020B0506020202030204" pitchFamily="34" charset="0"/>
              </a:rPr>
              <a:t>(optional)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092328"/>
            <a:ext cx="2192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wis721 Cn BT" panose="020B0506020202030204" pitchFamily="34" charset="0"/>
              </a:rPr>
              <a:t>County:  X</a:t>
            </a:r>
          </a:p>
          <a:p>
            <a:r>
              <a:rPr lang="en-US" sz="1600" dirty="0" smtClean="0">
                <a:latin typeface="Swis721 Cn BT" panose="020B0506020202030204" pitchFamily="34" charset="0"/>
              </a:rPr>
              <a:t>(Cuyahoga District #) </a:t>
            </a:r>
            <a:endParaRPr lang="en-US" sz="1600" b="1" dirty="0">
              <a:latin typeface="Swis721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439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0" y="158047"/>
            <a:ext cx="8945880" cy="9144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cap="none" dirty="0" smtClean="0">
                <a:solidFill>
                  <a:schemeClr val="tx1"/>
                </a:solidFill>
                <a:latin typeface="Swis721 Cn BT" pitchFamily="34" charset="0"/>
              </a:rPr>
              <a:t>Project Name</a:t>
            </a:r>
            <a:endParaRPr lang="en-US" sz="3600" b="1" dirty="0">
              <a:solidFill>
                <a:schemeClr val="tx1"/>
              </a:solidFill>
              <a:latin typeface="Swis721 Cn B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247016"/>
            <a:ext cx="614172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wis721 Cn BT" panose="020B0506020202030204" pitchFamily="34" charset="0"/>
              </a:rPr>
              <a:t>Photo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233160" y="1267692"/>
            <a:ext cx="2910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Swis721 Cn BT" pitchFamily="34" charset="0"/>
              </a:rPr>
              <a:t>Unique!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Benefits to the Public</a:t>
            </a:r>
            <a:r>
              <a:rPr lang="en-US" sz="2000" dirty="0" smtClean="0">
                <a:latin typeface="Swis721 Cn BT" pitchFamily="34" charset="0"/>
              </a:rPr>
              <a:t> (riders per year increase,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Environmental enhancements </a:t>
            </a:r>
            <a:r>
              <a:rPr lang="en-US" sz="2000" dirty="0" smtClean="0">
                <a:latin typeface="Swis721 Cn BT" pitchFamily="34" charset="0"/>
              </a:rPr>
              <a:t>(Wetlands, Brownfields, Tree planting, Invasive plant removal, Etc.)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latin typeface="Swis721 Cn BT" pitchFamily="34" charset="0"/>
              </a:rPr>
              <a:t>Social Equity</a:t>
            </a:r>
            <a:endParaRPr lang="en-US" sz="2000" dirty="0">
              <a:latin typeface="Swis721 Cn B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97240" y="6071969"/>
            <a:ext cx="6705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City logo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7500" y="6078319"/>
            <a:ext cx="28778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Project Partner logo(s)</a:t>
            </a:r>
          </a:p>
          <a:p>
            <a:pPr algn="ctr"/>
            <a:r>
              <a:rPr lang="en-US" dirty="0" smtClean="0">
                <a:latin typeface="Swis721 Cn BT" panose="020B0506020202030204" pitchFamily="34" charset="0"/>
              </a:rPr>
              <a:t>(optional)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092328"/>
            <a:ext cx="2192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wis721 Cn BT" panose="020B0506020202030204" pitchFamily="34" charset="0"/>
              </a:rPr>
              <a:t>County:  X</a:t>
            </a:r>
          </a:p>
          <a:p>
            <a:r>
              <a:rPr lang="en-US" sz="1600" dirty="0" smtClean="0">
                <a:latin typeface="Swis721 Cn BT" panose="020B0506020202030204" pitchFamily="34" charset="0"/>
              </a:rPr>
              <a:t>(Cuyahoga District #) </a:t>
            </a:r>
            <a:endParaRPr lang="en-US" sz="1600" b="1" dirty="0">
              <a:latin typeface="Swis721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5006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233160" y="1267692"/>
            <a:ext cx="291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Swis721 Cn BT" pitchFamily="34" charset="0"/>
              </a:rPr>
              <a:t>Buzz on the Street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Swis721 Cn BT" pitchFamily="34" charset="0"/>
              </a:rPr>
              <a:t>This slide is optional - (for award evaluation)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0" y="1247016"/>
            <a:ext cx="614172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Swis721 Cn BT" panose="020B0506020202030204" pitchFamily="34" charset="0"/>
              </a:rPr>
              <a:t>Photo, </a:t>
            </a:r>
            <a:r>
              <a:rPr lang="en-US" dirty="0" err="1">
                <a:latin typeface="Swis721 Cn BT" panose="020B0506020202030204" pitchFamily="34" charset="0"/>
              </a:rPr>
              <a:t>selfies</a:t>
            </a:r>
            <a:r>
              <a:rPr lang="en-US" dirty="0">
                <a:latin typeface="Swis721 Cn BT" panose="020B0506020202030204" pitchFamily="34" charset="0"/>
              </a:rPr>
              <a:t>, posts, tweets, blogs, general messages – what residents, businesses, schools, etc. are saying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97240" y="6071969"/>
            <a:ext cx="6705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City logo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97500" y="6078319"/>
            <a:ext cx="28778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Project Partner logo(s)</a:t>
            </a:r>
          </a:p>
          <a:p>
            <a:pPr algn="ctr"/>
            <a:r>
              <a:rPr lang="en-US" dirty="0" smtClean="0">
                <a:latin typeface="Swis721 Cn BT" panose="020B0506020202030204" pitchFamily="34" charset="0"/>
              </a:rPr>
              <a:t>(optional)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158047"/>
            <a:ext cx="8945880" cy="9144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cap="none" dirty="0" smtClean="0">
                <a:solidFill>
                  <a:schemeClr val="tx1"/>
                </a:solidFill>
                <a:latin typeface="Swis721 Cn BT" pitchFamily="34" charset="0"/>
              </a:rPr>
              <a:t>Project Name</a:t>
            </a:r>
            <a:endParaRPr lang="en-US" sz="3600" b="1" dirty="0">
              <a:solidFill>
                <a:schemeClr val="tx1"/>
              </a:solidFill>
              <a:latin typeface="Swis721 Cn B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6092328"/>
            <a:ext cx="2192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wis721 Cn BT" panose="020B0506020202030204" pitchFamily="34" charset="0"/>
              </a:rPr>
              <a:t>County:  X</a:t>
            </a:r>
          </a:p>
          <a:p>
            <a:r>
              <a:rPr lang="en-US" sz="1600" dirty="0" smtClean="0">
                <a:latin typeface="Swis721 Cn BT" panose="020B0506020202030204" pitchFamily="34" charset="0"/>
              </a:rPr>
              <a:t>(Cuyahoga District #) </a:t>
            </a:r>
            <a:endParaRPr lang="en-US" sz="1600" b="1" dirty="0">
              <a:latin typeface="Swis721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430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397240" y="6071969"/>
            <a:ext cx="67056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City logo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7500" y="6078319"/>
            <a:ext cx="287782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Swis721 Cn BT" panose="020B0506020202030204" pitchFamily="34" charset="0"/>
              </a:rPr>
              <a:t>Project Partner logo(s)</a:t>
            </a:r>
          </a:p>
          <a:p>
            <a:pPr algn="ctr"/>
            <a:r>
              <a:rPr lang="en-US" dirty="0" smtClean="0">
                <a:latin typeface="Swis721 Cn BT" panose="020B0506020202030204" pitchFamily="34" charset="0"/>
              </a:rPr>
              <a:t>(optional)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247016"/>
            <a:ext cx="6141720" cy="452431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Swis721 Cn BT" panose="020B0506020202030204" pitchFamily="34" charset="0"/>
              </a:rPr>
              <a:t>Photo(s)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233160" y="1267692"/>
            <a:ext cx="29108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Swis721 Cn BT" pitchFamily="34" charset="0"/>
              </a:rPr>
              <a:t>This slide is optional - (for award evaluation)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5403992"/>
            <a:ext cx="1926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Swis721 Cn BT" panose="020B0506020202030204" pitchFamily="34" charset="0"/>
              </a:rPr>
              <a:t>See NOTES section</a:t>
            </a:r>
            <a:endParaRPr lang="en-US" dirty="0">
              <a:latin typeface="Swis721 Cn BT" panose="020B0506020202030204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158047"/>
            <a:ext cx="8945880" cy="914400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400" kern="1200" cap="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b="1" cap="none" dirty="0" smtClean="0">
                <a:solidFill>
                  <a:schemeClr val="tx1"/>
                </a:solidFill>
                <a:latin typeface="Swis721 Cn BT" pitchFamily="34" charset="0"/>
              </a:rPr>
              <a:t>Project Name</a:t>
            </a:r>
            <a:endParaRPr lang="en-US" sz="3600" b="1" dirty="0">
              <a:solidFill>
                <a:schemeClr val="tx1"/>
              </a:solidFill>
              <a:latin typeface="Swis721 Cn B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092328"/>
            <a:ext cx="2192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Swis721 Cn BT" panose="020B0506020202030204" pitchFamily="34" charset="0"/>
              </a:rPr>
              <a:t>County:  X</a:t>
            </a:r>
          </a:p>
          <a:p>
            <a:r>
              <a:rPr lang="en-US" sz="1600" dirty="0" smtClean="0">
                <a:latin typeface="Swis721 Cn BT" panose="020B0506020202030204" pitchFamily="34" charset="0"/>
              </a:rPr>
              <a:t>(Cuyahoga District #) </a:t>
            </a:r>
            <a:endParaRPr lang="en-US" sz="1600" b="1" dirty="0">
              <a:latin typeface="Swis721 Cn BT" panose="020B05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569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1889</TotalTime>
  <Words>616</Words>
  <Application>Microsoft Office PowerPoint</Application>
  <PresentationFormat>On-screen Show (4:3)</PresentationFormat>
  <Paragraphs>148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Project Name</vt:lpstr>
      <vt:lpstr>Project Name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TRAIL POWERPOINT</dc:title>
  <dc:creator>Ted Esborn</dc:creator>
  <cp:lastModifiedBy>Elaine Price</cp:lastModifiedBy>
  <cp:revision>164</cp:revision>
  <cp:lastPrinted>2014-01-15T15:16:48Z</cp:lastPrinted>
  <dcterms:created xsi:type="dcterms:W3CDTF">2013-12-27T16:04:56Z</dcterms:created>
  <dcterms:modified xsi:type="dcterms:W3CDTF">2014-02-26T14:30:48Z</dcterms:modified>
</cp:coreProperties>
</file>