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302" r:id="rId2"/>
    <p:sldId id="303" r:id="rId3"/>
    <p:sldId id="304" r:id="rId4"/>
    <p:sldId id="305" r:id="rId5"/>
    <p:sldId id="306" r:id="rId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2" autoAdjust="0"/>
    <p:restoredTop sz="81084" autoAdjust="0"/>
  </p:normalViewPr>
  <p:slideViewPr>
    <p:cSldViewPr snapToGrid="0">
      <p:cViewPr varScale="1">
        <p:scale>
          <a:sx n="77" d="100"/>
          <a:sy n="77" d="100"/>
        </p:scale>
        <p:origin x="-10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82"/>
    </p:cViewPr>
  </p:sorterViewPr>
  <p:notesViewPr>
    <p:cSldViewPr snapToGrid="0">
      <p:cViewPr varScale="1">
        <p:scale>
          <a:sx n="83" d="100"/>
          <a:sy n="83" d="100"/>
        </p:scale>
        <p:origin x="-2190" y="-72"/>
      </p:cViewPr>
      <p:guideLst>
        <p:guide orient="horz" pos="220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r">
              <a:defRPr sz="1200"/>
            </a:lvl1pPr>
          </a:lstStyle>
          <a:p>
            <a:fld id="{21438DA3-467A-46E3-A56B-763834F57282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r">
              <a:defRPr sz="1200"/>
            </a:lvl1pPr>
          </a:lstStyle>
          <a:p>
            <a:fld id="{FF9C3662-9571-42CA-9CB1-D37EAB0D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8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r">
              <a:defRPr sz="1200"/>
            </a:lvl1pPr>
          </a:lstStyle>
          <a:p>
            <a:fld id="{6C9C676B-D6AF-4C62-9BC6-B4BB4F9078B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7025" y="527050"/>
            <a:ext cx="3502025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0" tIns="46255" rIns="92510" bIns="462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2"/>
            <a:ext cx="7388860" cy="3154679"/>
          </a:xfrm>
          <a:prstGeom prst="rect">
            <a:avLst/>
          </a:prstGeom>
        </p:spPr>
        <p:txBody>
          <a:bodyPr vert="horz" lIns="92510" tIns="46255" rIns="92510" bIns="462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r">
              <a:defRPr sz="1200"/>
            </a:lvl1pPr>
          </a:lstStyle>
          <a:p>
            <a:fld id="{4091446E-B456-4DF3-99B9-E2ACC8956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 = any organized group activity which is conducted on a trail, bike lane or trail-connected outdoor green space and recurs with some frequency</a:t>
            </a:r>
          </a:p>
          <a:p>
            <a:endParaRPr lang="en-US" dirty="0" smtClean="0"/>
          </a:p>
          <a:p>
            <a:r>
              <a:rPr lang="en-US" dirty="0" smtClean="0"/>
              <a:t>Use slide #1 to give the basic information for this program.  Use this NOTES section to tell us the story of  how this program came to be; any interesting best practices or lessons learned during development or delivery</a:t>
            </a:r>
          </a:p>
          <a:p>
            <a:endParaRPr lang="en-US" dirty="0" smtClean="0"/>
          </a:p>
          <a:p>
            <a:r>
              <a:rPr lang="en-US" dirty="0" smtClean="0"/>
              <a:t>Delete these instructions and replace them with your story.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REQUIRED:  be sure to provide  contact information for more information on this project</a:t>
            </a:r>
          </a:p>
          <a:p>
            <a:r>
              <a:rPr lang="en-US" b="1" dirty="0" smtClean="0"/>
              <a:t>Name</a:t>
            </a:r>
          </a:p>
          <a:p>
            <a:r>
              <a:rPr lang="en-US" b="1" dirty="0" smtClean="0"/>
              <a:t>Phone #</a:t>
            </a:r>
          </a:p>
          <a:p>
            <a:r>
              <a:rPr lang="en-US" b="1" dirty="0" smtClean="0"/>
              <a:t>E-mail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16EE4-8EB0-497B-BAD0-269F770855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slide #2  to provide additional information for this program which might be helpful for other communities which like to start a similar activity.  </a:t>
            </a:r>
          </a:p>
          <a:p>
            <a:endParaRPr lang="en-US" dirty="0" smtClean="0"/>
          </a:p>
          <a:p>
            <a:r>
              <a:rPr lang="en-US" dirty="0" smtClean="0"/>
              <a:t>Use NOTES to elaborate on details of these points.  Cost information for program development, staff time and equipment, etc. is always helpful.  Tell us if transportation is needed and/or provided to get participants to the program location.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0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slide #3 to describe any additional benefits to your community, clients, organization or unique elements.</a:t>
            </a:r>
          </a:p>
          <a:p>
            <a:endParaRPr lang="en-US" dirty="0" smtClean="0"/>
          </a:p>
          <a:p>
            <a:r>
              <a:rPr lang="en-US" dirty="0" smtClean="0"/>
              <a:t>Use NOTES to elaborate on these details and tell stories from this program.  Tell us who’s using this trail/lane.  What’s changed in the community or for the clients?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17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slide #4 to tell us what your people are saying.  Share </a:t>
            </a:r>
            <a:r>
              <a:rPr lang="en-US" dirty="0" err="1" smtClean="0"/>
              <a:t>facebook</a:t>
            </a:r>
            <a:r>
              <a:rPr lang="en-US" dirty="0" smtClean="0"/>
              <a:t> posts, tweets, blogs – any form of social media or just general comments and messages.  Tell us how much chatter is program is driving</a:t>
            </a:r>
          </a:p>
          <a:p>
            <a:endParaRPr lang="en-US" dirty="0" smtClean="0"/>
          </a:p>
          <a:p>
            <a:r>
              <a:rPr lang="en-US" dirty="0" smtClean="0"/>
              <a:t>Use NOTES to elaborate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6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this NOTES section of slide #5 to tell us anything else about this program which makes it stellar.  Especially think of Best Practices and Lessons Learned worth sharing with other communities &amp; organizations .  Tell us:</a:t>
            </a:r>
          </a:p>
          <a:p>
            <a:r>
              <a:rPr lang="en-US" dirty="0" smtClean="0"/>
              <a:t>- Instructor/leader qualifications required?  If so, what are they?</a:t>
            </a:r>
          </a:p>
          <a:p>
            <a:r>
              <a:rPr lang="en-US" dirty="0" smtClean="0"/>
              <a:t>- Equipment needed?</a:t>
            </a:r>
          </a:p>
          <a:p>
            <a:r>
              <a:rPr lang="en-US" dirty="0" smtClean="0"/>
              <a:t>- The setting:  urban, suburban or rural/ex-urban</a:t>
            </a:r>
          </a:p>
          <a:p>
            <a:r>
              <a:rPr lang="en-US" dirty="0" smtClean="0"/>
              <a:t>- Who was the Program Champion (individual or organization)</a:t>
            </a:r>
          </a:p>
          <a:p>
            <a:r>
              <a:rPr lang="en-US" dirty="0" smtClean="0"/>
              <a:t>- Program Story:  describe program goals, rationale, challenges, solutions, etc.</a:t>
            </a:r>
          </a:p>
          <a:p>
            <a:r>
              <a:rPr lang="en-US" dirty="0" smtClean="0"/>
              <a:t>- Any Future Steps?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the SLIDE #5 portion simple!  Use photos and, if using words, just words or short phrases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7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DD8688-A153-4EE5-B24E-D4862AFF0D5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64A6F4-9834-49FD-A2AB-A61F64B54CE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FDA6-5F11-46B2-9845-011DFC514D1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9EA82B-B4DE-4AAD-9BEC-617422DC9748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28826" y="1114424"/>
            <a:ext cx="3467099" cy="3286125"/>
          </a:xfrm>
        </p:spPr>
        <p:txBody>
          <a:bodyPr/>
          <a:lstStyle>
            <a:lvl1pPr marL="342900" indent="-342900">
              <a:buFont typeface="+mj-lt"/>
              <a:buNone/>
              <a:defRPr lang="en-US" sz="1800" kern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SLIDE ONE—THE BASICS  1)Insert background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image: On the Design tab of the ribbon, click Background Styles, Format Background,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Fill, and then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  </a:t>
            </a:r>
            <a:r>
              <a:rPr lang="en-US" dirty="0" smtClean="0"/>
              <a:t>2)Enter information in text box below, by editing the text.  (SEE SAMPLE SLIDE 5.)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66163" y="2663040"/>
            <a:ext cx="3125011" cy="2099459"/>
          </a:xfrm>
        </p:spPr>
        <p:txBody>
          <a:bodyPr/>
          <a:lstStyle>
            <a:lvl1pPr marL="0" indent="0">
              <a:buNone/>
              <a:defRPr lang="en-US" sz="1800" kern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SLIDE TWO—THE GOOD STUFF  1)Insert background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image: On the Design tab of the ribbon, click Background Styles, Format Background,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Fill, and then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  </a:t>
            </a:r>
            <a:r>
              <a:rPr lang="en-US" dirty="0" smtClean="0"/>
              <a:t>2)Enter information in text box below, by editing the text.  (SEE SAMPLE SLIDE 6.)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66164" y="2663040"/>
            <a:ext cx="2949178" cy="2328059"/>
          </a:xfrm>
        </p:spPr>
        <p:txBody>
          <a:bodyPr/>
          <a:lstStyle>
            <a:lvl1pPr marL="0" indent="0">
              <a:buNone/>
              <a:defRPr lang="en-US" sz="1800" kern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SLIDE THREE—WHAT MAKES IT UNIQUE?  1)Insert background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image: On the Design tab of the ribbon, click Background Styles, Format Background,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Fill, and then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  </a:t>
            </a:r>
            <a:r>
              <a:rPr lang="en-US" dirty="0" smtClean="0"/>
              <a:t>2)Enter information in text box below, by editing the text. (SEE SAMPLE SLIDE 7.)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5267" y="163628"/>
            <a:ext cx="7834965" cy="788871"/>
          </a:xfrm>
        </p:spPr>
        <p:txBody>
          <a:bodyPr/>
          <a:lstStyle>
            <a:lvl1pPr marL="0" indent="0">
              <a:buNone/>
              <a:def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ADDITIONAL NOTES  (These will be used for submission evaluation, but will not be included in slide presentation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 Fill in as much of the requested information below as possible.  Click on the text, and start typing.) </a:t>
            </a:r>
            <a:r>
              <a:rPr lang="en-US" dirty="0" smtClean="0"/>
              <a:t>(SEE SAMPLE SLIDE 8.)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DD8688-A153-4EE5-B24E-D4862AFF0D5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BA44-13A2-4308-BF65-304474906BDB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A2BC-F3AC-47F9-A3DE-5658B5F9CF6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49812B-AF98-42A6-B9D8-24A6AA971C83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406EF6-5470-4189-B95F-22D6543E7ED4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864C-8288-4A6A-BB29-E03C11F4995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39BA-A1CB-4E61-A532-AE4F42D0A2D5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85F-E768-4994-A8D3-D29E99EC9CEC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9272F1-E109-4AEA-B76F-61BC5F4F7EA9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712" r:id="rId13"/>
    <p:sldLayoutId id="2147483713" r:id="rId14"/>
    <p:sldLayoutId id="2147483714" r:id="rId15"/>
    <p:sldLayoutId id="2147483715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8047"/>
            <a:ext cx="8945880" cy="914400"/>
          </a:xfrm>
        </p:spPr>
        <p:txBody>
          <a:bodyPr>
            <a:noAutofit/>
          </a:bodyPr>
          <a:lstStyle/>
          <a:p>
            <a:pPr lvl="0"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Program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47016"/>
            <a:ext cx="58928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92800" y="1267691"/>
            <a:ext cx="32569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Sponsoring Organization</a:t>
            </a:r>
            <a:endParaRPr lang="en-US" sz="2000" dirty="0" smtClean="0">
              <a:latin typeface="Swis721 Cn B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Type:</a:t>
            </a:r>
            <a:r>
              <a:rPr lang="en-US" sz="2000" dirty="0" smtClean="0">
                <a:latin typeface="Swis721 Cn BT" pitchFamily="34" charset="0"/>
              </a:rPr>
              <a:t> (choose best match(</a:t>
            </a:r>
            <a:r>
              <a:rPr lang="en-US" sz="2000" dirty="0" err="1" smtClean="0">
                <a:latin typeface="Swis721 Cn BT" pitchFamily="34" charset="0"/>
              </a:rPr>
              <a:t>es</a:t>
            </a:r>
            <a:r>
              <a:rPr lang="en-US" sz="2000" dirty="0" smtClean="0">
                <a:latin typeface="Swis721 Cn BT" pitchFamily="34" charset="0"/>
              </a:rPr>
              <a:t>)):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Health &amp; fitness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Accessibility, special needs, &amp; socializing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Education &amp; safety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Nature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Culture &amp;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Year Started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2328"/>
            <a:ext cx="222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</a:t>
            </a:r>
            <a:r>
              <a:rPr lang="en-US" sz="1600" dirty="0" smtClean="0">
                <a:latin typeface="Swis721 Cn BT" panose="020B0506020202030204" pitchFamily="34" charset="0"/>
              </a:rPr>
              <a:t>#)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58047"/>
            <a:ext cx="8945880" cy="914400"/>
          </a:xfrm>
        </p:spPr>
        <p:txBody>
          <a:bodyPr>
            <a:noAutofit/>
          </a:bodyPr>
          <a:lstStyle/>
          <a:p>
            <a:pPr lvl="0"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Program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47016"/>
            <a:ext cx="58928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92800" y="1267692"/>
            <a:ext cx="3251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Participants: </a:t>
            </a:r>
            <a:r>
              <a:rPr lang="en-US" sz="2000" dirty="0" smtClean="0">
                <a:latin typeface="Swis721 Cn BT" pitchFamily="34" charset="0"/>
              </a:rPr>
              <a:t>Who? How many annually? (projected or actual)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Staff &amp; volunteers</a:t>
            </a:r>
            <a:endParaRPr lang="en-US" sz="2000" dirty="0">
              <a:latin typeface="Swis721 Cn B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Location: </a:t>
            </a:r>
            <a:r>
              <a:rPr lang="en-US" sz="2000" dirty="0" smtClean="0">
                <a:latin typeface="Swis721 Cn BT" pitchFamily="34" charset="0"/>
              </a:rPr>
              <a:t>where? Type of trail or green space?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Program frequency: </a:t>
            </a:r>
            <a:r>
              <a:rPr lang="en-US" sz="2000" dirty="0" smtClean="0">
                <a:latin typeface="Swis721 Cn BT" pitchFamily="34" charset="0"/>
              </a:rPr>
              <a:t>(weekly? Monthly?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Other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092328"/>
            <a:ext cx="222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</a:t>
            </a:r>
            <a:r>
              <a:rPr lang="en-US" sz="1600" dirty="0" smtClean="0">
                <a:latin typeface="Swis721 Cn BT" panose="020B0506020202030204" pitchFamily="34" charset="0"/>
              </a:rPr>
              <a:t>#)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4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58047"/>
            <a:ext cx="8945880" cy="914400"/>
          </a:xfrm>
        </p:spPr>
        <p:txBody>
          <a:bodyPr>
            <a:noAutofit/>
          </a:bodyPr>
          <a:lstStyle/>
          <a:p>
            <a:pPr lvl="0"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Program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47016"/>
            <a:ext cx="58928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92800" y="1267692"/>
            <a:ext cx="32511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Unique!</a:t>
            </a:r>
            <a:endParaRPr lang="en-US" sz="2000" dirty="0" smtClean="0">
              <a:latin typeface="Swis721 Cn B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Benefits, Goals and Results: </a:t>
            </a:r>
            <a:r>
              <a:rPr lang="en-US" sz="2000" dirty="0" smtClean="0">
                <a:latin typeface="Swis721 Cn BT" pitchFamily="34" charset="0"/>
              </a:rPr>
              <a:t>(e.g., miles hiked per year, pounds lost,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Transferability: </a:t>
            </a:r>
            <a:r>
              <a:rPr lang="en-US" sz="2000" dirty="0" smtClean="0">
                <a:latin typeface="Swis721 Cn BT" pitchFamily="34" charset="0"/>
              </a:rPr>
              <a:t>(how easily can this program be run in other locations?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Other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092328"/>
            <a:ext cx="222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</a:t>
            </a:r>
            <a:r>
              <a:rPr lang="en-US" sz="1600" dirty="0" smtClean="0">
                <a:latin typeface="Swis721 Cn BT" panose="020B0506020202030204" pitchFamily="34" charset="0"/>
              </a:rPr>
              <a:t>#)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158047"/>
            <a:ext cx="894588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wis721 Cn BT" pitchFamily="34" charset="0"/>
                <a:ea typeface="+mj-ea"/>
                <a:cs typeface="+mj-cs"/>
              </a:rPr>
              <a:t>Program Name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wis721 Cn BT" pitchFamily="34" charset="0"/>
              <a:ea typeface="+mj-ea"/>
              <a:cs typeface="+mj-cs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247016"/>
            <a:ext cx="58928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wis721 Cn BT" panose="020B0506020202030204" pitchFamily="34" charset="0"/>
              </a:rPr>
              <a:t>Photos, </a:t>
            </a:r>
            <a:r>
              <a:rPr lang="en-US" dirty="0" err="1">
                <a:latin typeface="Swis721 Cn BT" panose="020B0506020202030204" pitchFamily="34" charset="0"/>
              </a:rPr>
              <a:t>selfies</a:t>
            </a:r>
            <a:r>
              <a:rPr lang="en-US" dirty="0">
                <a:latin typeface="Swis721 Cn BT" panose="020B0506020202030204" pitchFamily="34" charset="0"/>
              </a:rPr>
              <a:t>, posts, tweets, blogs, general messages – what residents, businesses, schools, etc. are </a:t>
            </a:r>
            <a:r>
              <a:rPr lang="en-US" dirty="0" smtClean="0">
                <a:latin typeface="Swis721 Cn BT" panose="020B0506020202030204" pitchFamily="34" charset="0"/>
              </a:rPr>
              <a:t>saying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92800" y="1267692"/>
            <a:ext cx="325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This slide is optional – for award evaluation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092328"/>
            <a:ext cx="222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</a:t>
            </a:r>
            <a:r>
              <a:rPr lang="en-US" sz="1600" dirty="0" smtClean="0">
                <a:latin typeface="Swis721 Cn BT" panose="020B0506020202030204" pitchFamily="34" charset="0"/>
              </a:rPr>
              <a:t>#)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6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0" y="158047"/>
            <a:ext cx="894588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wis721 Cn BT" pitchFamily="34" charset="0"/>
                <a:ea typeface="+mj-ea"/>
                <a:cs typeface="+mj-cs"/>
              </a:rPr>
              <a:t>Program Name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wis721 Cn BT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2328"/>
            <a:ext cx="222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</a:t>
            </a:r>
            <a:r>
              <a:rPr lang="en-US" sz="1600" dirty="0" smtClean="0">
                <a:latin typeface="Swis721 Cn BT" panose="020B0506020202030204" pitchFamily="34" charset="0"/>
              </a:rPr>
              <a:t>#)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47016"/>
            <a:ext cx="58928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Photo(s)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2800" y="1267692"/>
            <a:ext cx="325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This slide is optional – for award evaluation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399228"/>
            <a:ext cx="1858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itchFamily="34" charset="0"/>
              </a:rPr>
              <a:t>See </a:t>
            </a:r>
            <a:r>
              <a:rPr lang="en-US" i="1" dirty="0" smtClean="0">
                <a:latin typeface="Swis721 Cn BT" pitchFamily="34" charset="0"/>
              </a:rPr>
              <a:t>NOTES</a:t>
            </a:r>
            <a:r>
              <a:rPr lang="en-US" dirty="0" smtClean="0">
                <a:latin typeface="Swis721 Cn BT" pitchFamily="34" charset="0"/>
              </a:rPr>
              <a:t> section</a:t>
            </a:r>
            <a:endParaRPr lang="en-US" dirty="0">
              <a:latin typeface="Swis721 Cn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11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1891</TotalTime>
  <Words>625</Words>
  <Application>Microsoft Office PowerPoint</Application>
  <PresentationFormat>On-screen Show (4:3)</PresentationFormat>
  <Paragraphs>158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Program Name</vt:lpstr>
      <vt:lpstr>Program Name</vt:lpstr>
      <vt:lpstr>Program Name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TRAIL POWERPOINT</dc:title>
  <dc:creator>Ted Esborn</dc:creator>
  <cp:lastModifiedBy>Elaine Price</cp:lastModifiedBy>
  <cp:revision>167</cp:revision>
  <cp:lastPrinted>2014-01-15T15:16:48Z</cp:lastPrinted>
  <dcterms:created xsi:type="dcterms:W3CDTF">2013-12-27T16:04:56Z</dcterms:created>
  <dcterms:modified xsi:type="dcterms:W3CDTF">2014-02-26T14:28:48Z</dcterms:modified>
</cp:coreProperties>
</file>